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2" autoAdjust="0"/>
    <p:restoredTop sz="85862" autoAdjust="0"/>
  </p:normalViewPr>
  <p:slideViewPr>
    <p:cSldViewPr snapToGrid="0">
      <p:cViewPr varScale="1">
        <p:scale>
          <a:sx n="116" d="100"/>
          <a:sy n="116" d="100"/>
        </p:scale>
        <p:origin x="-402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48909-6758-4BA5-AAF7-51ACE88D35B6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3E8F8-9C8F-4FFE-B1BE-94315B7F8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5241" y="312632"/>
            <a:ext cx="7830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“№21 жалпы орта білім беретін мектебі” КММ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Содержимое 3" descr="IMG-20190726-WA0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254" y="2949146"/>
            <a:ext cx="4464520" cy="2990335"/>
          </a:xfrm>
          <a:prstGeom prst="rect">
            <a:avLst/>
          </a:prstGeom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940279" y="957531"/>
            <a:ext cx="1011878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ңгерім ұстаушысы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«Келес ауданы Адами әлеуетті дамыту бөлімінің №21 жалпы орта білім беретін мектебі» КММ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Жылу жүйесі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қатты отын (көмір)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түріне арналған 2 дана қазандық. Қазандық 2009 жылы орнатылды. Қосымша 2 дана РВ-900-5 50А, 2 дана РВ-400-5 50А маркалы  насос, үрлеуіш вентилятор 2 дана, желдеткіш вентилятор 1 дана, қысым өлшеуіш  қажет.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Ұшқын а/о, Достық ауылы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Қабат саны: 2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Салынған жылы: 2009 жыл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Пайдалы алаңы: 4755,3 кв.м.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Жылыту жүйесі: Қатты отын (көмір)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1\Desktop\Құжат\сурет паспорт\IMG-20210603-WA0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0757" y="2940909"/>
            <a:ext cx="4959178" cy="303152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424673" y="6111102"/>
            <a:ext cx="5166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Ғимараттың жылу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жүйесі көмірмен жұмыс жасайды</a:t>
            </a:r>
            <a:r>
              <a:rPr lang="kk-KZ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079799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108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1</cp:lastModifiedBy>
  <cp:revision>207</cp:revision>
  <dcterms:created xsi:type="dcterms:W3CDTF">2022-08-02T22:11:20Z</dcterms:created>
  <dcterms:modified xsi:type="dcterms:W3CDTF">2023-07-03T13:06:29Z</dcterms:modified>
</cp:coreProperties>
</file>